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82" r:id="rId3"/>
    <p:sldId id="257" r:id="rId4"/>
    <p:sldId id="403" r:id="rId5"/>
    <p:sldId id="405" r:id="rId6"/>
    <p:sldId id="406" r:id="rId7"/>
    <p:sldId id="404" r:id="rId8"/>
    <p:sldId id="407" r:id="rId9"/>
    <p:sldId id="401" r:id="rId10"/>
    <p:sldId id="260" r:id="rId11"/>
    <p:sldId id="309" r:id="rId12"/>
    <p:sldId id="397" r:id="rId13"/>
    <p:sldId id="398" r:id="rId14"/>
    <p:sldId id="399" r:id="rId15"/>
    <p:sldId id="400" r:id="rId16"/>
    <p:sldId id="402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D68FF-FB93-4B57-BA33-044EEF2D969D}" v="26" dt="2019-03-26T15:16:24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árd Nagyfi" userId="80f0c7784834c790" providerId="LiveId" clId="{BAD6E4BA-7880-4164-A551-9271603862E3}"/>
    <pc:docChg chg="undo custSel mod addSld delSld modSld sldOrd">
      <pc:chgData name="Richárd Nagyfi" userId="80f0c7784834c790" providerId="LiveId" clId="{BAD6E4BA-7880-4164-A551-9271603862E3}" dt="2019-03-26T15:16:24.965" v="625"/>
      <pc:docMkLst>
        <pc:docMk/>
      </pc:docMkLst>
      <pc:sldChg chg="modSp add">
        <pc:chgData name="Richárd Nagyfi" userId="80f0c7784834c790" providerId="LiveId" clId="{BAD6E4BA-7880-4164-A551-9271603862E3}" dt="2019-03-26T15:05:24.803" v="452" actId="27636"/>
        <pc:sldMkLst>
          <pc:docMk/>
          <pc:sldMk cId="1357771717" sldId="260"/>
        </pc:sldMkLst>
        <pc:spChg chg="mod">
          <ac:chgData name="Richárd Nagyfi" userId="80f0c7784834c790" providerId="LiveId" clId="{BAD6E4BA-7880-4164-A551-9271603862E3}" dt="2019-03-26T15:04:41.194" v="250" actId="20577"/>
          <ac:spMkLst>
            <pc:docMk/>
            <pc:sldMk cId="1357771717" sldId="260"/>
            <ac:spMk id="2" creationId="{F53E8AC5-B9E4-426B-AE65-E7079349AA78}"/>
          </ac:spMkLst>
        </pc:spChg>
        <pc:spChg chg="mod">
          <ac:chgData name="Richárd Nagyfi" userId="80f0c7784834c790" providerId="LiveId" clId="{BAD6E4BA-7880-4164-A551-9271603862E3}" dt="2019-03-26T15:05:24.803" v="452" actId="27636"/>
          <ac:spMkLst>
            <pc:docMk/>
            <pc:sldMk cId="1357771717" sldId="260"/>
            <ac:spMk id="4" creationId="{131B32A8-6068-4908-A780-20E823923431}"/>
          </ac:spMkLst>
        </pc:spChg>
      </pc:sldChg>
      <pc:sldChg chg="del">
        <pc:chgData name="Richárd Nagyfi" userId="80f0c7784834c790" providerId="LiveId" clId="{BAD6E4BA-7880-4164-A551-9271603862E3}" dt="2019-03-26T15:15:56.009" v="608" actId="2696"/>
        <pc:sldMkLst>
          <pc:docMk/>
          <pc:sldMk cId="3171419270" sldId="266"/>
        </pc:sldMkLst>
      </pc:sldChg>
      <pc:sldChg chg="modSp">
        <pc:chgData name="Richárd Nagyfi" userId="80f0c7784834c790" providerId="LiveId" clId="{BAD6E4BA-7880-4164-A551-9271603862E3}" dt="2019-03-26T15:03:42.055" v="66" actId="20577"/>
        <pc:sldMkLst>
          <pc:docMk/>
          <pc:sldMk cId="1349467858" sldId="282"/>
        </pc:sldMkLst>
        <pc:spChg chg="mod">
          <ac:chgData name="Richárd Nagyfi" userId="80f0c7784834c790" providerId="LiveId" clId="{BAD6E4BA-7880-4164-A551-9271603862E3}" dt="2019-03-26T15:03:32.142" v="16" actId="20577"/>
          <ac:spMkLst>
            <pc:docMk/>
            <pc:sldMk cId="1349467858" sldId="282"/>
            <ac:spMk id="4" creationId="{6BE952CC-A877-48AF-9155-73730056CCED}"/>
          </ac:spMkLst>
        </pc:spChg>
        <pc:spChg chg="mod">
          <ac:chgData name="Richárd Nagyfi" userId="80f0c7784834c790" providerId="LiveId" clId="{BAD6E4BA-7880-4164-A551-9271603862E3}" dt="2019-03-26T15:03:42.055" v="66" actId="20577"/>
          <ac:spMkLst>
            <pc:docMk/>
            <pc:sldMk cId="1349467858" sldId="282"/>
            <ac:spMk id="5" creationId="{DB5D4367-D291-4C04-ADFB-2C43DC5781F3}"/>
          </ac:spMkLst>
        </pc:spChg>
      </pc:sldChg>
      <pc:sldChg chg="del">
        <pc:chgData name="Richárd Nagyfi" userId="80f0c7784834c790" providerId="LiveId" clId="{BAD6E4BA-7880-4164-A551-9271603862E3}" dt="2019-03-26T15:15:55.969" v="605" actId="2696"/>
        <pc:sldMkLst>
          <pc:docMk/>
          <pc:sldMk cId="2114929732" sldId="297"/>
        </pc:sldMkLst>
      </pc:sldChg>
      <pc:sldChg chg="del">
        <pc:chgData name="Richárd Nagyfi" userId="80f0c7784834c790" providerId="LiveId" clId="{BAD6E4BA-7880-4164-A551-9271603862E3}" dt="2019-03-26T15:15:56.052" v="610" actId="2696"/>
        <pc:sldMkLst>
          <pc:docMk/>
          <pc:sldMk cId="1528901445" sldId="303"/>
        </pc:sldMkLst>
      </pc:sldChg>
      <pc:sldChg chg="del">
        <pc:chgData name="Richárd Nagyfi" userId="80f0c7784834c790" providerId="LiveId" clId="{BAD6E4BA-7880-4164-A551-9271603862E3}" dt="2019-03-26T15:15:56.083" v="611" actId="2696"/>
        <pc:sldMkLst>
          <pc:docMk/>
          <pc:sldMk cId="3087224506" sldId="304"/>
        </pc:sldMkLst>
      </pc:sldChg>
      <pc:sldChg chg="addSp delSp modSp ord">
        <pc:chgData name="Richárd Nagyfi" userId="80f0c7784834c790" providerId="LiveId" clId="{BAD6E4BA-7880-4164-A551-9271603862E3}" dt="2019-03-26T15:06:12.328" v="501" actId="20577"/>
        <pc:sldMkLst>
          <pc:docMk/>
          <pc:sldMk cId="478474073" sldId="309"/>
        </pc:sldMkLst>
        <pc:spChg chg="mod">
          <ac:chgData name="Richárd Nagyfi" userId="80f0c7784834c790" providerId="LiveId" clId="{BAD6E4BA-7880-4164-A551-9271603862E3}" dt="2019-03-26T15:06:08.302" v="492" actId="20577"/>
          <ac:spMkLst>
            <pc:docMk/>
            <pc:sldMk cId="478474073" sldId="309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06:12.328" v="501" actId="20577"/>
          <ac:spMkLst>
            <pc:docMk/>
            <pc:sldMk cId="478474073" sldId="309"/>
            <ac:spMk id="4" creationId="{9528C824-A2FC-4AA9-93D8-B82D8431442F}"/>
          </ac:spMkLst>
        </pc:spChg>
        <pc:spChg chg="add del mod">
          <ac:chgData name="Richárd Nagyfi" userId="80f0c7784834c790" providerId="LiveId" clId="{BAD6E4BA-7880-4164-A551-9271603862E3}" dt="2019-03-26T15:05:54.902" v="459" actId="26606"/>
          <ac:spMkLst>
            <pc:docMk/>
            <pc:sldMk cId="478474073" sldId="309"/>
            <ac:spMk id="5" creationId="{5E7339FE-6B78-4174-A146-BFBC229FC8D5}"/>
          </ac:spMkLst>
        </pc:spChg>
        <pc:spChg chg="del">
          <ac:chgData name="Richárd Nagyfi" userId="80f0c7784834c790" providerId="LiveId" clId="{BAD6E4BA-7880-4164-A551-9271603862E3}" dt="2019-03-26T15:05:54.902" v="459" actId="26606"/>
          <ac:spMkLst>
            <pc:docMk/>
            <pc:sldMk cId="478474073" sldId="309"/>
            <ac:spMk id="97" creationId="{DA04DBF5-8916-4A95-8F12-870B9CFB9216}"/>
          </ac:spMkLst>
        </pc:spChg>
        <pc:spChg chg="add">
          <ac:chgData name="Richárd Nagyfi" userId="80f0c7784834c790" providerId="LiveId" clId="{BAD6E4BA-7880-4164-A551-9271603862E3}" dt="2019-03-26T15:05:54.902" v="459" actId="26606"/>
          <ac:spMkLst>
            <pc:docMk/>
            <pc:sldMk cId="478474073" sldId="309"/>
            <ac:spMk id="153" creationId="{DA04DBF5-8916-4A95-8F12-870B9CFB9216}"/>
          </ac:spMkLst>
        </pc:spChg>
        <pc:grpChg chg="del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71" creationId="{2DAE3342-9DFC-49D4-B09C-25E310769317}"/>
          </ac:grpSpMkLst>
        </pc:grpChg>
        <pc:grpChg chg="del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92" creationId="{B54F73D8-62C2-4127-9D19-01219BBB9942}"/>
          </ac:grpSpMkLst>
        </pc:grpChg>
        <pc:grpChg chg="del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99" creationId="{073762E0-2DD8-45BD-9EB6-CA5154A510B0}"/>
          </ac:grpSpMkLst>
        </pc:grpChg>
        <pc:grpChg chg="del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120" creationId="{D47EAB90-DF6D-419E-92FC-8F9B900DA35B}"/>
          </ac:grpSpMkLst>
        </pc:grpChg>
        <pc:grpChg chg="add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127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148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155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05:54.902" v="459" actId="26606"/>
          <ac:grpSpMkLst>
            <pc:docMk/>
            <pc:sldMk cId="478474073" sldId="309"/>
            <ac:grpSpMk id="176" creationId="{D47EAB90-DF6D-419E-92FC-8F9B900DA35B}"/>
          </ac:grpSpMkLst>
        </pc:grpChg>
        <pc:picChg chg="add mod ord">
          <ac:chgData name="Richárd Nagyfi" userId="80f0c7784834c790" providerId="LiveId" clId="{BAD6E4BA-7880-4164-A551-9271603862E3}" dt="2019-03-26T15:05:54.902" v="459" actId="26606"/>
          <ac:picMkLst>
            <pc:docMk/>
            <pc:sldMk cId="478474073" sldId="309"/>
            <ac:picMk id="55" creationId="{C1A02CD0-F9A2-444E-B51A-F8BD99A29693}"/>
          </ac:picMkLst>
        </pc:picChg>
        <pc:picChg chg="del">
          <ac:chgData name="Richárd Nagyfi" userId="80f0c7784834c790" providerId="LiveId" clId="{BAD6E4BA-7880-4164-A551-9271603862E3}" dt="2019-03-26T15:05:49.756" v="457" actId="478"/>
          <ac:picMkLst>
            <pc:docMk/>
            <pc:sldMk cId="478474073" sldId="309"/>
            <ac:picMk id="19458" creationId="{9A5A34DF-DB3C-4A61-AE6E-475AAA0481CC}"/>
          </ac:picMkLst>
        </pc:picChg>
      </pc:sldChg>
      <pc:sldChg chg="del">
        <pc:chgData name="Richárd Nagyfi" userId="80f0c7784834c790" providerId="LiveId" clId="{BAD6E4BA-7880-4164-A551-9271603862E3}" dt="2019-03-26T15:15:56.131" v="613" actId="2696"/>
        <pc:sldMkLst>
          <pc:docMk/>
          <pc:sldMk cId="96169981" sldId="312"/>
        </pc:sldMkLst>
      </pc:sldChg>
      <pc:sldChg chg="del">
        <pc:chgData name="Richárd Nagyfi" userId="80f0c7784834c790" providerId="LiveId" clId="{BAD6E4BA-7880-4164-A551-9271603862E3}" dt="2019-03-26T15:15:56.167" v="614" actId="2696"/>
        <pc:sldMkLst>
          <pc:docMk/>
          <pc:sldMk cId="1938087426" sldId="314"/>
        </pc:sldMkLst>
      </pc:sldChg>
      <pc:sldChg chg="del">
        <pc:chgData name="Richárd Nagyfi" userId="80f0c7784834c790" providerId="LiveId" clId="{BAD6E4BA-7880-4164-A551-9271603862E3}" dt="2019-03-26T15:15:56.222" v="617" actId="2696"/>
        <pc:sldMkLst>
          <pc:docMk/>
          <pc:sldMk cId="3999684663" sldId="315"/>
        </pc:sldMkLst>
      </pc:sldChg>
      <pc:sldChg chg="del">
        <pc:chgData name="Richárd Nagyfi" userId="80f0c7784834c790" providerId="LiveId" clId="{BAD6E4BA-7880-4164-A551-9271603862E3}" dt="2019-03-26T15:15:56.103" v="612" actId="2696"/>
        <pc:sldMkLst>
          <pc:docMk/>
          <pc:sldMk cId="4013426860" sldId="316"/>
        </pc:sldMkLst>
      </pc:sldChg>
      <pc:sldChg chg="del">
        <pc:chgData name="Richárd Nagyfi" userId="80f0c7784834c790" providerId="LiveId" clId="{BAD6E4BA-7880-4164-A551-9271603862E3}" dt="2019-03-26T15:15:56.183" v="615" actId="2696"/>
        <pc:sldMkLst>
          <pc:docMk/>
          <pc:sldMk cId="129171357" sldId="338"/>
        </pc:sldMkLst>
      </pc:sldChg>
      <pc:sldChg chg="del">
        <pc:chgData name="Richárd Nagyfi" userId="80f0c7784834c790" providerId="LiveId" clId="{BAD6E4BA-7880-4164-A551-9271603862E3}" dt="2019-03-26T15:15:55.874" v="601" actId="2696"/>
        <pc:sldMkLst>
          <pc:docMk/>
          <pc:sldMk cId="48625334" sldId="341"/>
        </pc:sldMkLst>
      </pc:sldChg>
      <pc:sldChg chg="del">
        <pc:chgData name="Richárd Nagyfi" userId="80f0c7784834c790" providerId="LiveId" clId="{BAD6E4BA-7880-4164-A551-9271603862E3}" dt="2019-03-26T15:15:55.813" v="598" actId="2696"/>
        <pc:sldMkLst>
          <pc:docMk/>
          <pc:sldMk cId="2446237625" sldId="355"/>
        </pc:sldMkLst>
      </pc:sldChg>
      <pc:sldChg chg="modSp add del">
        <pc:chgData name="Richárd Nagyfi" userId="80f0c7784834c790" providerId="LiveId" clId="{BAD6E4BA-7880-4164-A551-9271603862E3}" dt="2019-03-26T15:06:15.248" v="502" actId="2696"/>
        <pc:sldMkLst>
          <pc:docMk/>
          <pc:sldMk cId="926017640" sldId="363"/>
        </pc:sldMkLst>
        <pc:picChg chg="mod">
          <ac:chgData name="Richárd Nagyfi" userId="80f0c7784834c790" providerId="LiveId" clId="{BAD6E4BA-7880-4164-A551-9271603862E3}" dt="2019-03-26T15:05:39.220" v="455" actId="1076"/>
          <ac:picMkLst>
            <pc:docMk/>
            <pc:sldMk cId="926017640" sldId="363"/>
            <ac:picMk id="12290" creationId="{F38C3940-B911-4ED1-A49C-EFD9924DB7C5}"/>
          </ac:picMkLst>
        </pc:picChg>
      </pc:sldChg>
      <pc:sldChg chg="del">
        <pc:chgData name="Richárd Nagyfi" userId="80f0c7784834c790" providerId="LiveId" clId="{BAD6E4BA-7880-4164-A551-9271603862E3}" dt="2019-03-26T15:15:55.835" v="599" actId="2696"/>
        <pc:sldMkLst>
          <pc:docMk/>
          <pc:sldMk cId="3414827327" sldId="387"/>
        </pc:sldMkLst>
      </pc:sldChg>
      <pc:sldChg chg="del">
        <pc:chgData name="Richárd Nagyfi" userId="80f0c7784834c790" providerId="LiveId" clId="{BAD6E4BA-7880-4164-A551-9271603862E3}" dt="2019-03-26T15:15:55.862" v="600" actId="2696"/>
        <pc:sldMkLst>
          <pc:docMk/>
          <pc:sldMk cId="2699727179" sldId="388"/>
        </pc:sldMkLst>
      </pc:sldChg>
      <pc:sldChg chg="del">
        <pc:chgData name="Richárd Nagyfi" userId="80f0c7784834c790" providerId="LiveId" clId="{BAD6E4BA-7880-4164-A551-9271603862E3}" dt="2019-03-26T15:15:55.912" v="603" actId="2696"/>
        <pc:sldMkLst>
          <pc:docMk/>
          <pc:sldMk cId="3699490101" sldId="389"/>
        </pc:sldMkLst>
      </pc:sldChg>
      <pc:sldChg chg="del">
        <pc:chgData name="Richárd Nagyfi" userId="80f0c7784834c790" providerId="LiveId" clId="{BAD6E4BA-7880-4164-A551-9271603862E3}" dt="2019-03-26T15:15:55.884" v="602" actId="2696"/>
        <pc:sldMkLst>
          <pc:docMk/>
          <pc:sldMk cId="768090222" sldId="390"/>
        </pc:sldMkLst>
      </pc:sldChg>
      <pc:sldChg chg="del">
        <pc:chgData name="Richárd Nagyfi" userId="80f0c7784834c790" providerId="LiveId" clId="{BAD6E4BA-7880-4164-A551-9271603862E3}" dt="2019-03-26T15:15:55.931" v="604" actId="2696"/>
        <pc:sldMkLst>
          <pc:docMk/>
          <pc:sldMk cId="2381730659" sldId="391"/>
        </pc:sldMkLst>
      </pc:sldChg>
      <pc:sldChg chg="del">
        <pc:chgData name="Richárd Nagyfi" userId="80f0c7784834c790" providerId="LiveId" clId="{BAD6E4BA-7880-4164-A551-9271603862E3}" dt="2019-03-26T15:15:55.984" v="606" actId="2696"/>
        <pc:sldMkLst>
          <pc:docMk/>
          <pc:sldMk cId="329740611" sldId="392"/>
        </pc:sldMkLst>
      </pc:sldChg>
      <pc:sldChg chg="del">
        <pc:chgData name="Richárd Nagyfi" userId="80f0c7784834c790" providerId="LiveId" clId="{BAD6E4BA-7880-4164-A551-9271603862E3}" dt="2019-03-26T15:15:56" v="607" actId="2696"/>
        <pc:sldMkLst>
          <pc:docMk/>
          <pc:sldMk cId="3657255976" sldId="393"/>
        </pc:sldMkLst>
      </pc:sldChg>
      <pc:sldChg chg="del">
        <pc:chgData name="Richárd Nagyfi" userId="80f0c7784834c790" providerId="LiveId" clId="{BAD6E4BA-7880-4164-A551-9271603862E3}" dt="2019-03-26T15:15:56.029" v="609" actId="2696"/>
        <pc:sldMkLst>
          <pc:docMk/>
          <pc:sldMk cId="2392585150" sldId="394"/>
        </pc:sldMkLst>
      </pc:sldChg>
      <pc:sldChg chg="del">
        <pc:chgData name="Richárd Nagyfi" userId="80f0c7784834c790" providerId="LiveId" clId="{BAD6E4BA-7880-4164-A551-9271603862E3}" dt="2019-03-26T15:15:56.215" v="616" actId="2696"/>
        <pc:sldMkLst>
          <pc:docMk/>
          <pc:sldMk cId="1091871855" sldId="395"/>
        </pc:sldMkLst>
      </pc:sldChg>
      <pc:sldChg chg="del">
        <pc:chgData name="Richárd Nagyfi" userId="80f0c7784834c790" providerId="LiveId" clId="{BAD6E4BA-7880-4164-A551-9271603862E3}" dt="2019-03-26T15:15:56.236" v="618" actId="2696"/>
        <pc:sldMkLst>
          <pc:docMk/>
          <pc:sldMk cId="1895509563" sldId="396"/>
        </pc:sldMkLst>
      </pc:sldChg>
      <pc:sldChg chg="addSp delSp modSp add">
        <pc:chgData name="Richárd Nagyfi" userId="80f0c7784834c790" providerId="LiveId" clId="{BAD6E4BA-7880-4164-A551-9271603862E3}" dt="2019-03-26T15:06:50.918" v="511"/>
        <pc:sldMkLst>
          <pc:docMk/>
          <pc:sldMk cId="3997933162" sldId="397"/>
        </pc:sldMkLst>
        <pc:spChg chg="mod">
          <ac:chgData name="Richárd Nagyfi" userId="80f0c7784834c790" providerId="LiveId" clId="{BAD6E4BA-7880-4164-A551-9271603862E3}" dt="2019-03-26T15:06:43.298" v="510" actId="27636"/>
          <ac:spMkLst>
            <pc:docMk/>
            <pc:sldMk cId="3997933162" sldId="397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06:50.918" v="511"/>
          <ac:spMkLst>
            <pc:docMk/>
            <pc:sldMk cId="3997933162" sldId="397"/>
            <ac:spMk id="4" creationId="{9528C824-A2FC-4AA9-93D8-B82D8431442F}"/>
          </ac:spMkLst>
        </pc:spChg>
        <pc:spChg chg="add del">
          <ac:chgData name="Richárd Nagyfi" userId="80f0c7784834c790" providerId="LiveId" clId="{BAD6E4BA-7880-4164-A551-9271603862E3}" dt="2019-03-26T15:06:34.291" v="508" actId="26606"/>
          <ac:spMkLst>
            <pc:docMk/>
            <pc:sldMk cId="3997933162" sldId="397"/>
            <ac:spMk id="153" creationId="{DA04DBF5-8916-4A95-8F12-870B9CFB9216}"/>
          </ac:spMkLst>
        </pc:spChg>
        <pc:spChg chg="add del">
          <ac:chgData name="Richárd Nagyfi" userId="80f0c7784834c790" providerId="LiveId" clId="{BAD6E4BA-7880-4164-A551-9271603862E3}" dt="2019-03-26T15:06:34.258" v="507" actId="26606"/>
          <ac:spMkLst>
            <pc:docMk/>
            <pc:sldMk cId="3997933162" sldId="397"/>
            <ac:spMk id="209" creationId="{3904BE49-D42F-4F46-B6D8-2F3171216820}"/>
          </ac:spMkLst>
        </pc:spChg>
        <pc:spChg chg="add del">
          <ac:chgData name="Richárd Nagyfi" userId="80f0c7784834c790" providerId="LiveId" clId="{BAD6E4BA-7880-4164-A551-9271603862E3}" dt="2019-03-26T15:06:34.258" v="507" actId="26606"/>
          <ac:spMkLst>
            <pc:docMk/>
            <pc:sldMk cId="3997933162" sldId="397"/>
            <ac:spMk id="232" creationId="{CE0642A0-80D3-4F37-8249-A07E6F382831}"/>
          </ac:spMkLst>
        </pc:spChg>
        <pc:spChg chg="add">
          <ac:chgData name="Richárd Nagyfi" userId="80f0c7784834c790" providerId="LiveId" clId="{BAD6E4BA-7880-4164-A551-9271603862E3}" dt="2019-03-26T15:06:34.291" v="508" actId="26606"/>
          <ac:spMkLst>
            <pc:docMk/>
            <pc:sldMk cId="3997933162" sldId="397"/>
            <ac:spMk id="240" creationId="{DA04DBF5-8916-4A95-8F12-870B9CFB9216}"/>
          </ac:spMkLst>
        </pc:spChg>
        <pc:grpChg chg="add del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127" creationId="{2DAE3342-9DFC-49D4-B09C-25E310769317}"/>
          </ac:grpSpMkLst>
        </pc:grpChg>
        <pc:grpChg chg="add del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148" creationId="{B54F73D8-62C2-4127-9D19-01219BBB9942}"/>
          </ac:grpSpMkLst>
        </pc:grpChg>
        <pc:grpChg chg="add del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155" creationId="{073762E0-2DD8-45BD-9EB6-CA5154A510B0}"/>
          </ac:grpSpMkLst>
        </pc:grpChg>
        <pc:grpChg chg="add del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176" creationId="{D47EAB90-DF6D-419E-92FC-8F9B900DA35B}"/>
          </ac:grpSpMkLst>
        </pc:grpChg>
        <pc:grpChg chg="add del">
          <ac:chgData name="Richárd Nagyfi" userId="80f0c7784834c790" providerId="LiveId" clId="{BAD6E4BA-7880-4164-A551-9271603862E3}" dt="2019-03-26T15:06:34.258" v="507" actId="26606"/>
          <ac:grpSpMkLst>
            <pc:docMk/>
            <pc:sldMk cId="3997933162" sldId="397"/>
            <ac:grpSpMk id="183" creationId="{17C4610E-9C18-467B-BF10-BE6A974CC364}"/>
          </ac:grpSpMkLst>
        </pc:grpChg>
        <pc:grpChg chg="add del">
          <ac:chgData name="Richárd Nagyfi" userId="80f0c7784834c790" providerId="LiveId" clId="{BAD6E4BA-7880-4164-A551-9271603862E3}" dt="2019-03-26T15:06:34.258" v="507" actId="26606"/>
          <ac:grpSpMkLst>
            <pc:docMk/>
            <pc:sldMk cId="3997933162" sldId="397"/>
            <ac:grpSpMk id="204" creationId="{A899734C-500F-4274-9854-8BFA14A1D7EE}"/>
          </ac:grpSpMkLst>
        </pc:grpChg>
        <pc:grpChg chg="add del">
          <ac:chgData name="Richárd Nagyfi" userId="80f0c7784834c790" providerId="LiveId" clId="{BAD6E4BA-7880-4164-A551-9271603862E3}" dt="2019-03-26T15:06:34.258" v="507" actId="26606"/>
          <ac:grpSpMkLst>
            <pc:docMk/>
            <pc:sldMk cId="3997933162" sldId="397"/>
            <ac:grpSpMk id="211" creationId="{D57C06C8-18BE-4336-B9E0-3E15ACC93BA7}"/>
          </ac:grpSpMkLst>
        </pc:grpChg>
        <pc:grpChg chg="add del">
          <ac:chgData name="Richárd Nagyfi" userId="80f0c7784834c790" providerId="LiveId" clId="{BAD6E4BA-7880-4164-A551-9271603862E3}" dt="2019-03-26T15:06:34.258" v="507" actId="26606"/>
          <ac:grpSpMkLst>
            <pc:docMk/>
            <pc:sldMk cId="3997933162" sldId="397"/>
            <ac:grpSpMk id="234" creationId="{FA760135-24A9-40C9-B45F-2EB5B6420E41}"/>
          </ac:grpSpMkLst>
        </pc:grpChg>
        <pc:grpChg chg="add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238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239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241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06:34.291" v="508" actId="26606"/>
          <ac:grpSpMkLst>
            <pc:docMk/>
            <pc:sldMk cId="3997933162" sldId="397"/>
            <ac:grpSpMk id="242" creationId="{D47EAB90-DF6D-419E-92FC-8F9B900DA35B}"/>
          </ac:grpSpMkLst>
        </pc:grpChg>
        <pc:picChg chg="add mod ord">
          <ac:chgData name="Richárd Nagyfi" userId="80f0c7784834c790" providerId="LiveId" clId="{BAD6E4BA-7880-4164-A551-9271603862E3}" dt="2019-03-26T15:06:34.291" v="508" actId="26606"/>
          <ac:picMkLst>
            <pc:docMk/>
            <pc:sldMk cId="3997933162" sldId="397"/>
            <ac:picMk id="53" creationId="{3FC0F1D4-47D5-41D7-980B-531520FFF040}"/>
          </ac:picMkLst>
        </pc:picChg>
        <pc:picChg chg="del">
          <ac:chgData name="Richárd Nagyfi" userId="80f0c7784834c790" providerId="LiveId" clId="{BAD6E4BA-7880-4164-A551-9271603862E3}" dt="2019-03-26T15:06:29.482" v="504" actId="478"/>
          <ac:picMkLst>
            <pc:docMk/>
            <pc:sldMk cId="3997933162" sldId="397"/>
            <ac:picMk id="55" creationId="{C1A02CD0-F9A2-444E-B51A-F8BD99A29693}"/>
          </ac:picMkLst>
        </pc:picChg>
      </pc:sldChg>
      <pc:sldChg chg="addSp delSp modSp add">
        <pc:chgData name="Richárd Nagyfi" userId="80f0c7784834c790" providerId="LiveId" clId="{BAD6E4BA-7880-4164-A551-9271603862E3}" dt="2019-03-26T15:07:18.188" v="516"/>
        <pc:sldMkLst>
          <pc:docMk/>
          <pc:sldMk cId="3737325086" sldId="398"/>
        </pc:sldMkLst>
        <pc:spChg chg="mod">
          <ac:chgData name="Richárd Nagyfi" userId="80f0c7784834c790" providerId="LiveId" clId="{BAD6E4BA-7880-4164-A551-9271603862E3}" dt="2019-03-26T15:07:18.188" v="516"/>
          <ac:spMkLst>
            <pc:docMk/>
            <pc:sldMk cId="3737325086" sldId="398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07:10.387" v="515" actId="26606"/>
          <ac:spMkLst>
            <pc:docMk/>
            <pc:sldMk cId="3737325086" sldId="398"/>
            <ac:spMk id="4" creationId="{9528C824-A2FC-4AA9-93D8-B82D8431442F}"/>
          </ac:spMkLst>
        </pc:spChg>
        <pc:spChg chg="add del mod">
          <ac:chgData name="Richárd Nagyfi" userId="80f0c7784834c790" providerId="LiveId" clId="{BAD6E4BA-7880-4164-A551-9271603862E3}" dt="2019-03-26T15:07:10.387" v="515" actId="26606"/>
          <ac:spMkLst>
            <pc:docMk/>
            <pc:sldMk cId="3737325086" sldId="398"/>
            <ac:spMk id="5" creationId="{37D3D505-C525-4B7D-AFB1-7BF48A21ABE5}"/>
          </ac:spMkLst>
        </pc:spChg>
        <pc:spChg chg="del">
          <ac:chgData name="Richárd Nagyfi" userId="80f0c7784834c790" providerId="LiveId" clId="{BAD6E4BA-7880-4164-A551-9271603862E3}" dt="2019-03-26T15:07:10.387" v="515" actId="26606"/>
          <ac:spMkLst>
            <pc:docMk/>
            <pc:sldMk cId="3737325086" sldId="398"/>
            <ac:spMk id="240" creationId="{DA04DBF5-8916-4A95-8F12-870B9CFB9216}"/>
          </ac:spMkLst>
        </pc:spChg>
        <pc:spChg chg="add">
          <ac:chgData name="Richárd Nagyfi" userId="80f0c7784834c790" providerId="LiveId" clId="{BAD6E4BA-7880-4164-A551-9271603862E3}" dt="2019-03-26T15:07:10.387" v="515" actId="26606"/>
          <ac:spMkLst>
            <pc:docMk/>
            <pc:sldMk cId="3737325086" sldId="398"/>
            <ac:spMk id="274" creationId="{DA04DBF5-8916-4A95-8F12-870B9CFB9216}"/>
          </ac:spMkLst>
        </pc:spChg>
        <pc:grpChg chg="del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38" creationId="{2DAE3342-9DFC-49D4-B09C-25E310769317}"/>
          </ac:grpSpMkLst>
        </pc:grpChg>
        <pc:grpChg chg="del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39" creationId="{B54F73D8-62C2-4127-9D19-01219BBB9942}"/>
          </ac:grpSpMkLst>
        </pc:grpChg>
        <pc:grpChg chg="del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41" creationId="{073762E0-2DD8-45BD-9EB6-CA5154A510B0}"/>
          </ac:grpSpMkLst>
        </pc:grpChg>
        <pc:grpChg chg="del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42" creationId="{D47EAB90-DF6D-419E-92FC-8F9B900DA35B}"/>
          </ac:grpSpMkLst>
        </pc:grpChg>
        <pc:grpChg chg="add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48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69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76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07:10.387" v="515" actId="26606"/>
          <ac:grpSpMkLst>
            <pc:docMk/>
            <pc:sldMk cId="3737325086" sldId="398"/>
            <ac:grpSpMk id="297" creationId="{D47EAB90-DF6D-419E-92FC-8F9B900DA35B}"/>
          </ac:grpSpMkLst>
        </pc:grpChg>
        <pc:picChg chg="del">
          <ac:chgData name="Richárd Nagyfi" userId="80f0c7784834c790" providerId="LiveId" clId="{BAD6E4BA-7880-4164-A551-9271603862E3}" dt="2019-03-26T15:07:07.135" v="513" actId="478"/>
          <ac:picMkLst>
            <pc:docMk/>
            <pc:sldMk cId="3737325086" sldId="398"/>
            <ac:picMk id="53" creationId="{3FC0F1D4-47D5-41D7-980B-531520FFF040}"/>
          </ac:picMkLst>
        </pc:picChg>
        <pc:picChg chg="add mod ord">
          <ac:chgData name="Richárd Nagyfi" userId="80f0c7784834c790" providerId="LiveId" clId="{BAD6E4BA-7880-4164-A551-9271603862E3}" dt="2019-03-26T15:07:10.387" v="515" actId="26606"/>
          <ac:picMkLst>
            <pc:docMk/>
            <pc:sldMk cId="3737325086" sldId="398"/>
            <ac:picMk id="55" creationId="{EEAA7C52-3309-4FFA-837B-6E3409252813}"/>
          </ac:picMkLst>
        </pc:picChg>
      </pc:sldChg>
      <pc:sldChg chg="addSp delSp modSp add">
        <pc:chgData name="Richárd Nagyfi" userId="80f0c7784834c790" providerId="LiveId" clId="{BAD6E4BA-7880-4164-A551-9271603862E3}" dt="2019-03-26T15:12:02.485" v="583" actId="20577"/>
        <pc:sldMkLst>
          <pc:docMk/>
          <pc:sldMk cId="1849122209" sldId="399"/>
        </pc:sldMkLst>
        <pc:spChg chg="mod">
          <ac:chgData name="Richárd Nagyfi" userId="80f0c7784834c790" providerId="LiveId" clId="{BAD6E4BA-7880-4164-A551-9271603862E3}" dt="2019-03-26T15:11:34.007" v="568" actId="20577"/>
          <ac:spMkLst>
            <pc:docMk/>
            <pc:sldMk cId="1849122209" sldId="399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12:02.485" v="583" actId="20577"/>
          <ac:spMkLst>
            <pc:docMk/>
            <pc:sldMk cId="1849122209" sldId="399"/>
            <ac:spMk id="4" creationId="{9528C824-A2FC-4AA9-93D8-B82D8431442F}"/>
          </ac:spMkLst>
        </pc:spChg>
        <pc:spChg chg="add">
          <ac:chgData name="Richárd Nagyfi" userId="80f0c7784834c790" providerId="LiveId" clId="{BAD6E4BA-7880-4164-A551-9271603862E3}" dt="2019-03-26T15:10:55.622" v="520" actId="26606"/>
          <ac:spMkLst>
            <pc:docMk/>
            <pc:sldMk cId="1849122209" sldId="399"/>
            <ac:spMk id="145" creationId="{DA04DBF5-8916-4A95-8F12-870B9CFB9216}"/>
          </ac:spMkLst>
        </pc:spChg>
        <pc:spChg chg="del">
          <ac:chgData name="Richárd Nagyfi" userId="80f0c7784834c790" providerId="LiveId" clId="{BAD6E4BA-7880-4164-A551-9271603862E3}" dt="2019-03-26T15:10:55.622" v="520" actId="26606"/>
          <ac:spMkLst>
            <pc:docMk/>
            <pc:sldMk cId="1849122209" sldId="399"/>
            <ac:spMk id="274" creationId="{DA04DBF5-8916-4A95-8F12-870B9CFB9216}"/>
          </ac:spMkLst>
        </pc:spChg>
        <pc:grpChg chg="add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119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140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147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168" creationId="{D47EAB90-DF6D-419E-92FC-8F9B900DA35B}"/>
          </ac:grpSpMkLst>
        </pc:grpChg>
        <pc:grpChg chg="del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248" creationId="{2DAE3342-9DFC-49D4-B09C-25E310769317}"/>
          </ac:grpSpMkLst>
        </pc:grpChg>
        <pc:grpChg chg="del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269" creationId="{B54F73D8-62C2-4127-9D19-01219BBB9942}"/>
          </ac:grpSpMkLst>
        </pc:grpChg>
        <pc:grpChg chg="del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276" creationId="{073762E0-2DD8-45BD-9EB6-CA5154A510B0}"/>
          </ac:grpSpMkLst>
        </pc:grpChg>
        <pc:grpChg chg="del">
          <ac:chgData name="Richárd Nagyfi" userId="80f0c7784834c790" providerId="LiveId" clId="{BAD6E4BA-7880-4164-A551-9271603862E3}" dt="2019-03-26T15:10:55.622" v="520" actId="26606"/>
          <ac:grpSpMkLst>
            <pc:docMk/>
            <pc:sldMk cId="1849122209" sldId="399"/>
            <ac:grpSpMk id="297" creationId="{D47EAB90-DF6D-419E-92FC-8F9B900DA35B}"/>
          </ac:grpSpMkLst>
        </pc:grpChg>
        <pc:picChg chg="del">
          <ac:chgData name="Richárd Nagyfi" userId="80f0c7784834c790" providerId="LiveId" clId="{BAD6E4BA-7880-4164-A551-9271603862E3}" dt="2019-03-26T15:10:52.476" v="518" actId="478"/>
          <ac:picMkLst>
            <pc:docMk/>
            <pc:sldMk cId="1849122209" sldId="399"/>
            <ac:picMk id="55" creationId="{EEAA7C52-3309-4FFA-837B-6E3409252813}"/>
          </ac:picMkLst>
        </pc:picChg>
        <pc:picChg chg="add mod ord modCrop">
          <ac:chgData name="Richárd Nagyfi" userId="80f0c7784834c790" providerId="LiveId" clId="{BAD6E4BA-7880-4164-A551-9271603862E3}" dt="2019-03-26T15:11:12.608" v="522"/>
          <ac:picMkLst>
            <pc:docMk/>
            <pc:sldMk cId="1849122209" sldId="399"/>
            <ac:picMk id="1026" creationId="{FC99E0FD-F5FC-4497-9F1B-64C91F061100}"/>
          </ac:picMkLst>
        </pc:picChg>
      </pc:sldChg>
      <pc:sldChg chg="addSp delSp modSp add">
        <pc:chgData name="Richárd Nagyfi" userId="80f0c7784834c790" providerId="LiveId" clId="{BAD6E4BA-7880-4164-A551-9271603862E3}" dt="2019-03-26T15:14:47.232" v="591" actId="207"/>
        <pc:sldMkLst>
          <pc:docMk/>
          <pc:sldMk cId="1767875933" sldId="400"/>
        </pc:sldMkLst>
        <pc:spChg chg="mod">
          <ac:chgData name="Richárd Nagyfi" userId="80f0c7784834c790" providerId="LiveId" clId="{BAD6E4BA-7880-4164-A551-9271603862E3}" dt="2019-03-26T15:14:36.973" v="589" actId="27636"/>
          <ac:spMkLst>
            <pc:docMk/>
            <pc:sldMk cId="1767875933" sldId="400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14:47.232" v="591" actId="207"/>
          <ac:spMkLst>
            <pc:docMk/>
            <pc:sldMk cId="1767875933" sldId="400"/>
            <ac:spMk id="4" creationId="{9528C824-A2FC-4AA9-93D8-B82D8431442F}"/>
          </ac:spMkLst>
        </pc:spChg>
        <pc:spChg chg="del">
          <ac:chgData name="Richárd Nagyfi" userId="80f0c7784834c790" providerId="LiveId" clId="{BAD6E4BA-7880-4164-A551-9271603862E3}" dt="2019-03-26T15:14:27.122" v="587" actId="26606"/>
          <ac:spMkLst>
            <pc:docMk/>
            <pc:sldMk cId="1767875933" sldId="400"/>
            <ac:spMk id="145" creationId="{DA04DBF5-8916-4A95-8F12-870B9CFB9216}"/>
          </ac:spMkLst>
        </pc:spChg>
        <pc:spChg chg="add">
          <ac:chgData name="Richárd Nagyfi" userId="80f0c7784834c790" providerId="LiveId" clId="{BAD6E4BA-7880-4164-A551-9271603862E3}" dt="2019-03-26T15:14:27.122" v="587" actId="26606"/>
          <ac:spMkLst>
            <pc:docMk/>
            <pc:sldMk cId="1767875933" sldId="400"/>
            <ac:spMk id="201" creationId="{DA04DBF5-8916-4A95-8F12-870B9CFB9216}"/>
          </ac:spMkLst>
        </pc:spChg>
        <pc:grpChg chg="del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19" creationId="{2DAE3342-9DFC-49D4-B09C-25E310769317}"/>
          </ac:grpSpMkLst>
        </pc:grpChg>
        <pc:grpChg chg="del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40" creationId="{B54F73D8-62C2-4127-9D19-01219BBB9942}"/>
          </ac:grpSpMkLst>
        </pc:grpChg>
        <pc:grpChg chg="del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47" creationId="{073762E0-2DD8-45BD-9EB6-CA5154A510B0}"/>
          </ac:grpSpMkLst>
        </pc:grpChg>
        <pc:grpChg chg="del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68" creationId="{D47EAB90-DF6D-419E-92FC-8F9B900DA35B}"/>
          </ac:grpSpMkLst>
        </pc:grpChg>
        <pc:grpChg chg="add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75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196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203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14:27.122" v="587" actId="26606"/>
          <ac:grpSpMkLst>
            <pc:docMk/>
            <pc:sldMk cId="1767875933" sldId="400"/>
            <ac:grpSpMk id="224" creationId="{D47EAB90-DF6D-419E-92FC-8F9B900DA35B}"/>
          </ac:grpSpMkLst>
        </pc:grpChg>
        <pc:picChg chg="add mod ord">
          <ac:chgData name="Richárd Nagyfi" userId="80f0c7784834c790" providerId="LiveId" clId="{BAD6E4BA-7880-4164-A551-9271603862E3}" dt="2019-03-26T15:14:27.122" v="587" actId="26606"/>
          <ac:picMkLst>
            <pc:docMk/>
            <pc:sldMk cId="1767875933" sldId="400"/>
            <ac:picMk id="53" creationId="{F33E0901-B205-4679-AC48-C67991825D12}"/>
          </ac:picMkLst>
        </pc:picChg>
        <pc:picChg chg="del">
          <ac:chgData name="Richárd Nagyfi" userId="80f0c7784834c790" providerId="LiveId" clId="{BAD6E4BA-7880-4164-A551-9271603862E3}" dt="2019-03-26T15:14:24.155" v="585" actId="478"/>
          <ac:picMkLst>
            <pc:docMk/>
            <pc:sldMk cId="1767875933" sldId="400"/>
            <ac:picMk id="1026" creationId="{FC99E0FD-F5FC-4497-9F1B-64C91F061100}"/>
          </ac:picMkLst>
        </pc:picChg>
      </pc:sldChg>
      <pc:sldChg chg="addSp delSp modSp add">
        <pc:chgData name="Richárd Nagyfi" userId="80f0c7784834c790" providerId="LiveId" clId="{BAD6E4BA-7880-4164-A551-9271603862E3}" dt="2019-03-26T15:15:37.403" v="597" actId="14100"/>
        <pc:sldMkLst>
          <pc:docMk/>
          <pc:sldMk cId="3208503224" sldId="401"/>
        </pc:sldMkLst>
        <pc:spChg chg="del">
          <ac:chgData name="Richárd Nagyfi" userId="80f0c7784834c790" providerId="LiveId" clId="{BAD6E4BA-7880-4164-A551-9271603862E3}" dt="2019-03-26T15:15:23.676" v="593"/>
          <ac:spMkLst>
            <pc:docMk/>
            <pc:sldMk cId="3208503224" sldId="401"/>
            <ac:spMk id="2" creationId="{E539AF8F-C6DF-4E07-A880-1798BB8C498F}"/>
          </ac:spMkLst>
        </pc:spChg>
        <pc:spChg chg="del">
          <ac:chgData name="Richárd Nagyfi" userId="80f0c7784834c790" providerId="LiveId" clId="{BAD6E4BA-7880-4164-A551-9271603862E3}" dt="2019-03-26T15:15:23.676" v="593"/>
          <ac:spMkLst>
            <pc:docMk/>
            <pc:sldMk cId="3208503224" sldId="401"/>
            <ac:spMk id="3" creationId="{DAEFF1B5-9800-4F30-860B-FE71D6FD0B9A}"/>
          </ac:spMkLst>
        </pc:spChg>
        <pc:picChg chg="add mod modCrop">
          <ac:chgData name="Richárd Nagyfi" userId="80f0c7784834c790" providerId="LiveId" clId="{BAD6E4BA-7880-4164-A551-9271603862E3}" dt="2019-03-26T15:15:37.403" v="597" actId="14100"/>
          <ac:picMkLst>
            <pc:docMk/>
            <pc:sldMk cId="3208503224" sldId="401"/>
            <ac:picMk id="4" creationId="{2A7D8C30-F4FD-41AD-BFCB-59312373CA2E}"/>
          </ac:picMkLst>
        </pc:picChg>
      </pc:sldChg>
      <pc:sldChg chg="addSp delSp modSp add">
        <pc:chgData name="Richárd Nagyfi" userId="80f0c7784834c790" providerId="LiveId" clId="{BAD6E4BA-7880-4164-A551-9271603862E3}" dt="2019-03-26T15:16:24.965" v="625"/>
        <pc:sldMkLst>
          <pc:docMk/>
          <pc:sldMk cId="1361046928" sldId="402"/>
        </pc:sldMkLst>
        <pc:spChg chg="mod">
          <ac:chgData name="Richárd Nagyfi" userId="80f0c7784834c790" providerId="LiveId" clId="{BAD6E4BA-7880-4164-A551-9271603862E3}" dt="2019-03-26T15:16:18.186" v="624" actId="27636"/>
          <ac:spMkLst>
            <pc:docMk/>
            <pc:sldMk cId="1361046928" sldId="402"/>
            <ac:spMk id="2" creationId="{2C8FF82C-3708-456C-83B4-8AE6A6D85182}"/>
          </ac:spMkLst>
        </pc:spChg>
        <pc:spChg chg="mod">
          <ac:chgData name="Richárd Nagyfi" userId="80f0c7784834c790" providerId="LiveId" clId="{BAD6E4BA-7880-4164-A551-9271603862E3}" dt="2019-03-26T15:16:24.965" v="625"/>
          <ac:spMkLst>
            <pc:docMk/>
            <pc:sldMk cId="1361046928" sldId="402"/>
            <ac:spMk id="4" creationId="{9528C824-A2FC-4AA9-93D8-B82D8431442F}"/>
          </ac:spMkLst>
        </pc:spChg>
        <pc:spChg chg="add del mod">
          <ac:chgData name="Richárd Nagyfi" userId="80f0c7784834c790" providerId="LiveId" clId="{BAD6E4BA-7880-4164-A551-9271603862E3}" dt="2019-03-26T15:16:09.626" v="622" actId="26606"/>
          <ac:spMkLst>
            <pc:docMk/>
            <pc:sldMk cId="1361046928" sldId="402"/>
            <ac:spMk id="5" creationId="{CD305D87-39A5-4C1A-BFE5-9F4D04C31537}"/>
          </ac:spMkLst>
        </pc:spChg>
        <pc:spChg chg="del">
          <ac:chgData name="Richárd Nagyfi" userId="80f0c7784834c790" providerId="LiveId" clId="{BAD6E4BA-7880-4164-A551-9271603862E3}" dt="2019-03-26T15:16:09.626" v="622" actId="26606"/>
          <ac:spMkLst>
            <pc:docMk/>
            <pc:sldMk cId="1361046928" sldId="402"/>
            <ac:spMk id="201" creationId="{DA04DBF5-8916-4A95-8F12-870B9CFB9216}"/>
          </ac:spMkLst>
        </pc:spChg>
        <pc:spChg chg="add">
          <ac:chgData name="Richárd Nagyfi" userId="80f0c7784834c790" providerId="LiveId" clId="{BAD6E4BA-7880-4164-A551-9271603862E3}" dt="2019-03-26T15:16:09.626" v="622" actId="26606"/>
          <ac:spMkLst>
            <pc:docMk/>
            <pc:sldMk cId="1361046928" sldId="402"/>
            <ac:spMk id="257" creationId="{DA04DBF5-8916-4A95-8F12-870B9CFB9216}"/>
          </ac:spMkLst>
        </pc:spChg>
        <pc:grpChg chg="del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175" creationId="{2DAE3342-9DFC-49D4-B09C-25E310769317}"/>
          </ac:grpSpMkLst>
        </pc:grpChg>
        <pc:grpChg chg="del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196" creationId="{B54F73D8-62C2-4127-9D19-01219BBB9942}"/>
          </ac:grpSpMkLst>
        </pc:grpChg>
        <pc:grpChg chg="del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03" creationId="{073762E0-2DD8-45BD-9EB6-CA5154A510B0}"/>
          </ac:grpSpMkLst>
        </pc:grpChg>
        <pc:grpChg chg="del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24" creationId="{D47EAB90-DF6D-419E-92FC-8F9B900DA35B}"/>
          </ac:grpSpMkLst>
        </pc:grpChg>
        <pc:grpChg chg="add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31" creationId="{2DAE3342-9DFC-49D4-B09C-25E310769317}"/>
          </ac:grpSpMkLst>
        </pc:grpChg>
        <pc:grpChg chg="add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52" creationId="{B54F73D8-62C2-4127-9D19-01219BBB9942}"/>
          </ac:grpSpMkLst>
        </pc:grpChg>
        <pc:grpChg chg="add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59" creationId="{073762E0-2DD8-45BD-9EB6-CA5154A510B0}"/>
          </ac:grpSpMkLst>
        </pc:grpChg>
        <pc:grpChg chg="add">
          <ac:chgData name="Richárd Nagyfi" userId="80f0c7784834c790" providerId="LiveId" clId="{BAD6E4BA-7880-4164-A551-9271603862E3}" dt="2019-03-26T15:16:09.626" v="622" actId="26606"/>
          <ac:grpSpMkLst>
            <pc:docMk/>
            <pc:sldMk cId="1361046928" sldId="402"/>
            <ac:grpSpMk id="280" creationId="{D47EAB90-DF6D-419E-92FC-8F9B900DA35B}"/>
          </ac:grpSpMkLst>
        </pc:grpChg>
        <pc:picChg chg="del">
          <ac:chgData name="Richárd Nagyfi" userId="80f0c7784834c790" providerId="LiveId" clId="{BAD6E4BA-7880-4164-A551-9271603862E3}" dt="2019-03-26T15:16:06.014" v="620" actId="478"/>
          <ac:picMkLst>
            <pc:docMk/>
            <pc:sldMk cId="1361046928" sldId="402"/>
            <ac:picMk id="53" creationId="{F33E0901-B205-4679-AC48-C67991825D12}"/>
          </ac:picMkLst>
        </pc:picChg>
        <pc:picChg chg="add mod ord">
          <ac:chgData name="Richárd Nagyfi" userId="80f0c7784834c790" providerId="LiveId" clId="{BAD6E4BA-7880-4164-A551-9271603862E3}" dt="2019-03-26T15:16:09.626" v="622" actId="26606"/>
          <ac:picMkLst>
            <pc:docMk/>
            <pc:sldMk cId="1361046928" sldId="402"/>
            <ac:picMk id="55" creationId="{000C5C32-62FE-46FE-BBE0-C777380062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939C3-A555-4532-80A8-30C8798E3A4D}" type="datetimeFigureOut">
              <a:rPr lang="hu-HU" smtClean="0"/>
              <a:t>2019. 03. 28.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E6EEF-8DA7-4999-A26F-128C3CC3535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5140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youtube.com/watch?v=CS4cs9xVecg&amp;list=PLkDaE6sCZn6Ec-XTbcX1uRg2_u4xOEky0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cbeTc-Urqak&amp;list=PLoRl3Ht4JOcdU872GhiYWf6jwrk_SNhz9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NfnWJUyUJYU&amp;list=PLkt2uSq6rBVctENoVBg1TpCC7OQi31AlC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youtube.com/watch?v=TjZBTDzGeGg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cs231n.stanford.edu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pythonprogramming.net/introduction-deep-learning-python-tensorflow-keras/" TargetMode="Externa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becominghuman.ai/cheat-sheets-for-ai-neural-networks-machine-learning-deep-learning-big-data-678c51b4b463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D19DD-2C8F-447A-A6B6-8C9DBD21E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/>
              <a:t>AI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40CC20F-050A-4A5C-A366-A9A21A9C8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+mj-lt"/>
              </a:rPr>
              <a:t>Nagyfi Richárd, 2019</a:t>
            </a:r>
          </a:p>
        </p:txBody>
      </p:sp>
    </p:spTree>
    <p:extLst>
      <p:ext uri="{BB962C8B-B14F-4D97-AF65-F5344CB8AC3E}">
        <p14:creationId xmlns:p14="http://schemas.microsoft.com/office/powerpoint/2010/main" val="133304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E8AC5-B9E4-426B-AE65-E7079349A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Videóanyagok mélyebb ismeretek elsajátításához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131B32A8-6068-4908-A780-20E823923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Lehetséges, hogy a videókban látható egyes kódrészletek, könyvtárak nem, vagy eltérően, eltérő parancsokkal fognak működni, ugyanis ezek rengeteget változtak az évek során.</a:t>
            </a:r>
          </a:p>
        </p:txBody>
      </p:sp>
    </p:spTree>
    <p:extLst>
      <p:ext uri="{BB962C8B-B14F-4D97-AF65-F5344CB8AC3E}">
        <p14:creationId xmlns:p14="http://schemas.microsoft.com/office/powerpoint/2010/main" val="135777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6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2" descr="Related image">
            <a:hlinkClick r:id="rId2"/>
            <a:extLst>
              <a:ext uri="{FF2B5EF4-FFF2-40B4-BE49-F238E27FC236}">
                <a16:creationId xmlns:a16="http://schemas.microsoft.com/office/drawing/2014/main" id="{C1A02CD0-F9A2-444E-B51A-F8BD99A2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6" r="-1" b="28707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77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Introduction</a:t>
            </a:r>
            <a:r>
              <a:rPr lang="hu-HU" sz="3700" dirty="0"/>
              <a:t> </a:t>
            </a:r>
            <a:r>
              <a:rPr lang="hu-HU" sz="3700" dirty="0" err="1"/>
              <a:t>to</a:t>
            </a:r>
            <a:r>
              <a:rPr lang="hu-HU" sz="3700" dirty="0"/>
              <a:t> Deep </a:t>
            </a:r>
            <a:r>
              <a:rPr lang="hu-HU" sz="3700" dirty="0" err="1"/>
              <a:t>Learning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1600" dirty="0"/>
              <a:t>Andrew </a:t>
            </a:r>
            <a:r>
              <a:rPr lang="hu-HU" sz="1600" dirty="0" err="1"/>
              <a:t>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8474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8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9" name="Group 20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0" name="Rectangle 20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1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" name="Picture 2" descr="Image result for geoff hinton">
            <a:hlinkClick r:id="rId2"/>
            <a:extLst>
              <a:ext uri="{FF2B5EF4-FFF2-40B4-BE49-F238E27FC236}">
                <a16:creationId xmlns:a16="http://schemas.microsoft.com/office/drawing/2014/main" id="{3FC0F1D4-47D5-41D7-980B-531520FFF04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4" r="-1" b="35874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2" name="Group 231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3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33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and </a:t>
            </a:r>
            <a:r>
              <a:rPr lang="hu-HU" sz="4000" dirty="0" err="1"/>
              <a:t>Machine</a:t>
            </a:r>
            <a:r>
              <a:rPr lang="hu-HU" sz="4000" dirty="0"/>
              <a:t> </a:t>
            </a:r>
            <a:r>
              <a:rPr lang="hu-HU" sz="4000" dirty="0" err="1"/>
              <a:t>Learning</a:t>
            </a:r>
            <a:r>
              <a:rPr lang="hu-HU" sz="4000" dirty="0"/>
              <a:t> (</a:t>
            </a:r>
            <a:r>
              <a:rPr lang="hu-HU" sz="4000" dirty="0" err="1"/>
              <a:t>Coursera</a:t>
            </a:r>
            <a:r>
              <a:rPr lang="hu-HU" sz="4000" dirty="0"/>
              <a:t>)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Geoffrey </a:t>
            </a:r>
            <a:r>
              <a:rPr lang="hu-HU" sz="1600" dirty="0" err="1"/>
              <a:t>Hinton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997933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roup 247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49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1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1" name="Isosceles Triangle 270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74" name="Rectangle 273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77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2" descr="Image result for andrej karpathy tesla">
            <a:hlinkClick r:id="rId2"/>
            <a:extLst>
              <a:ext uri="{FF2B5EF4-FFF2-40B4-BE49-F238E27FC236}">
                <a16:creationId xmlns:a16="http://schemas.microsoft.com/office/drawing/2014/main" id="{EEAA7C52-3309-4FFA-837B-6E3409252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r="-1" b="32267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7" name="Group 296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98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200" dirty="0" err="1"/>
              <a:t>Convolutional</a:t>
            </a:r>
            <a:r>
              <a:rPr lang="hu-HU" sz="3200" dirty="0"/>
              <a:t> </a:t>
            </a:r>
            <a:r>
              <a:rPr lang="hu-HU" sz="3200" dirty="0" err="1"/>
              <a:t>Neural</a:t>
            </a:r>
            <a:r>
              <a:rPr lang="hu-HU" sz="3200" dirty="0"/>
              <a:t> </a:t>
            </a:r>
            <a:r>
              <a:rPr lang="hu-HU" sz="3200" dirty="0" err="1"/>
              <a:t>Networks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Visual </a:t>
            </a:r>
            <a:r>
              <a:rPr lang="hu-HU" sz="3200" dirty="0" err="1"/>
              <a:t>Recognition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373732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8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Image result for mit opencourseware ai">
            <a:hlinkClick r:id="rId2"/>
            <a:extLst>
              <a:ext uri="{FF2B5EF4-FFF2-40B4-BE49-F238E27FC236}">
                <a16:creationId xmlns:a16="http://schemas.microsoft.com/office/drawing/2014/main" id="{FC99E0FD-F5FC-4497-9F1B-64C91F061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7905" r="-72" b="32002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69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400" dirty="0"/>
              <a:t>MIT Open </a:t>
            </a:r>
            <a:r>
              <a:rPr lang="hu-HU" sz="3400" dirty="0" err="1"/>
              <a:t>Courseware</a:t>
            </a:r>
            <a:r>
              <a:rPr lang="hu-HU" sz="3400" dirty="0"/>
              <a:t> – </a:t>
            </a:r>
            <a:r>
              <a:rPr lang="hu-HU" sz="3400" dirty="0" err="1"/>
              <a:t>Artificial</a:t>
            </a:r>
            <a:r>
              <a:rPr lang="hu-HU" sz="3400" dirty="0"/>
              <a:t> </a:t>
            </a:r>
            <a:r>
              <a:rPr lang="hu-HU" sz="3400" dirty="0" err="1"/>
              <a:t>Intelligence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1600" dirty="0"/>
              <a:t>Patrick Winston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9122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1" name="Rectangle 200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4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3" name="Picture 2" descr="http://cs231n.github.io/assets/cnn/convnet.jpeg">
            <a:hlinkClick r:id="rId2"/>
            <a:extLst>
              <a:ext uri="{FF2B5EF4-FFF2-40B4-BE49-F238E27FC236}">
                <a16:creationId xmlns:a16="http://schemas.microsoft.com/office/drawing/2014/main" id="{F33E0901-B205-4679-AC48-C67991825D12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0" r="-1" b="22699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4" name="Group 223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25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Convolutional</a:t>
            </a:r>
            <a:r>
              <a:rPr lang="hu-HU" sz="4000" dirty="0"/>
              <a:t> </a:t>
            </a: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(</a:t>
            </a:r>
            <a:r>
              <a:rPr lang="hu-HU" sz="4000" dirty="0" err="1"/>
              <a:t>CNNs</a:t>
            </a:r>
            <a:r>
              <a:rPr lang="hu-HU" sz="4000" dirty="0"/>
              <a:t> / </a:t>
            </a:r>
            <a:r>
              <a:rPr lang="hu-HU" sz="4000" dirty="0" err="1"/>
              <a:t>ConvNets</a:t>
            </a:r>
            <a:r>
              <a:rPr lang="hu-HU" sz="4000" dirty="0"/>
              <a:t>)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VIA </a:t>
            </a:r>
            <a:r>
              <a:rPr lang="en-US" sz="1600" dirty="0"/>
              <a:t>Stanford CS class </a:t>
            </a:r>
            <a:r>
              <a:rPr lang="en-US" sz="16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CS231n: Convolutional Neural Networks for Visual Recognition</a:t>
            </a:r>
            <a:endParaRPr lang="hu-HU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75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roup 23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3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4" name="Isosceles Triangle 25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57" name="Rectangle 256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60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5" name="Picture 2" descr="Image result for sentdex gta">
            <a:hlinkClick r:id="rId2"/>
            <a:extLst>
              <a:ext uri="{FF2B5EF4-FFF2-40B4-BE49-F238E27FC236}">
                <a16:creationId xmlns:a16="http://schemas.microsoft.com/office/drawing/2014/main" id="{000C5C32-62FE-46FE-BBE0-C77738006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1" r="-1" b="13857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81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Deep Learning basics with Python, TensorFlow and </a:t>
            </a:r>
            <a:r>
              <a:rPr lang="en-US" dirty="0" err="1"/>
              <a:t>Keras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 err="1"/>
              <a:t>Sentdex</a:t>
            </a:r>
            <a:r>
              <a:rPr lang="hu-HU" sz="1600" dirty="0"/>
              <a:t> - </a:t>
            </a:r>
            <a:r>
              <a:rPr lang="hu-HU" sz="1600" dirty="0" err="1"/>
              <a:t>PythonProgramming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136104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EE14E1BC-D6EF-4BD6-8222-0083DA656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hu-HU" sz="7200" dirty="0">
                <a:solidFill>
                  <a:schemeClr val="accent1"/>
                </a:solidFill>
              </a:rPr>
              <a:t>Köszönöm a figyelmet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DF7163B-680B-4A30-91E1-0AAD697AE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hu-HU" sz="2400" dirty="0">
                <a:solidFill>
                  <a:schemeClr val="tx1"/>
                </a:solidFill>
              </a:rPr>
              <a:t>Várom a kérdéseket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6BE952CC-A877-48AF-9155-73730056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 dirty="0"/>
              <a:t>14. Oktatóanyagok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B5D4367-D291-4C04-ADFB-2C43DC57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hu-HU" dirty="0"/>
              <a:t>Online elérhető tanfolyamok és lejátszási listák</a:t>
            </a:r>
          </a:p>
        </p:txBody>
      </p:sp>
    </p:spTree>
    <p:extLst>
      <p:ext uri="{BB962C8B-B14F-4D97-AF65-F5344CB8AC3E}">
        <p14:creationId xmlns:p14="http://schemas.microsoft.com/office/powerpoint/2010/main" val="134946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63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5" name="Group 84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6" name="Rectangle 89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91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8" name="Rectangle 112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4C5FE368-8B73-4B50-A7F1-B563D374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1326996"/>
            <a:ext cx="8679915" cy="2965254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tx1"/>
                </a:solidFill>
              </a:rPr>
              <a:t>A </a:t>
            </a:r>
            <a:r>
              <a:rPr lang="en-US" sz="5000" dirty="0" err="1">
                <a:solidFill>
                  <a:schemeClr val="tx1"/>
                </a:solidFill>
              </a:rPr>
              <a:t>diasor</a:t>
            </a:r>
            <a:r>
              <a:rPr lang="hu-HU" sz="5000" dirty="0">
                <a:solidFill>
                  <a:schemeClr val="tx1"/>
                </a:solidFill>
              </a:rPr>
              <a:t>ok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hivatkozásokat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és</a:t>
            </a:r>
            <a:r>
              <a:rPr lang="en-US" sz="5000" dirty="0">
                <a:solidFill>
                  <a:schemeClr val="tx1"/>
                </a:solidFill>
              </a:rPr>
              <a:t> YouTube </a:t>
            </a:r>
            <a:r>
              <a:rPr lang="en-US" sz="5000" dirty="0" err="1">
                <a:solidFill>
                  <a:schemeClr val="tx1"/>
                </a:solidFill>
              </a:rPr>
              <a:t>videókat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tartalmaz</a:t>
            </a:r>
            <a:r>
              <a:rPr lang="hu-HU" sz="5000" dirty="0" err="1">
                <a:solidFill>
                  <a:schemeClr val="tx1"/>
                </a:solidFill>
              </a:rPr>
              <a:t>nak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r>
              <a:rPr lang="en-US" sz="5000" dirty="0" err="1">
                <a:solidFill>
                  <a:schemeClr val="tx1"/>
                </a:solidFill>
              </a:rPr>
              <a:t>amelyek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kattintással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érhetők</a:t>
            </a:r>
            <a:r>
              <a:rPr lang="en-US" sz="5000" dirty="0">
                <a:solidFill>
                  <a:schemeClr val="tx1"/>
                </a:solidFill>
              </a:rPr>
              <a:t> el.  </a:t>
            </a:r>
          </a:p>
        </p:txBody>
      </p:sp>
      <p:sp>
        <p:nvSpPr>
          <p:cNvPr id="129" name="Isosceles Triangle 114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3CF9B7E-F524-49C9-8B21-975476BC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42681"/>
            <a:ext cx="11285621" cy="57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8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9" name="Group 20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0" name="Rectangle 20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1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31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3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33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</a:t>
            </a:r>
            <a:r>
              <a:rPr lang="hu-HU" sz="4000" dirty="0" err="1"/>
              <a:t>Notebooks</a:t>
            </a:r>
            <a:r>
              <a:rPr lang="hu-HU" sz="4000" dirty="0"/>
              <a:t> </a:t>
            </a:r>
            <a:r>
              <a:rPr lang="hu-HU" sz="4000" dirty="0" err="1"/>
              <a:t>térningek</a:t>
            </a:r>
            <a:r>
              <a:rPr lang="hu-HU" sz="4000" dirty="0"/>
              <a:t>, minták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6"/>
            <a:ext cx="8833654" cy="664741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https://notebooks.azure.com/</a:t>
            </a:r>
            <a:br>
              <a:rPr lang="hu-HU" sz="1600" dirty="0"/>
            </a:br>
            <a:r>
              <a:rPr lang="hu-HU" sz="1600" dirty="0"/>
              <a:t> https://notebooks.azure.com/Microsoft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C095B6B-DFE5-443D-95DE-56C77F96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09" y="23688"/>
            <a:ext cx="7680683" cy="40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8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9" name="Group 20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0" name="Rectangle 20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1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31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3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33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edX</a:t>
            </a:r>
            <a:r>
              <a:rPr lang="hu-HU" sz="4000" dirty="0"/>
              <a:t> Microsoft Professional Program in AI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https://www.edx.org/microsoft-professional-program-artificial-intelligence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6C5D34-F471-45EA-890C-349FAF4A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916" y="-97240"/>
            <a:ext cx="8132499" cy="4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8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9" name="Group 20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0" name="Rectangle 20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1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31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3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33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AI </a:t>
            </a:r>
            <a:r>
              <a:rPr lang="hu-HU" sz="4000" dirty="0" err="1"/>
              <a:t>Gallery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https://gallery.azure.ai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8D5112C0-9161-47F1-8117-3238E261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661" y="49990"/>
            <a:ext cx="8148328" cy="4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roup 182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4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5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6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7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8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9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0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1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2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39" name="Group 203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6" name="Isosceles Triangle 205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40" name="Rectangle 208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1" name="Group 210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2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2" name="Group 231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233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33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Microsoft AI </a:t>
            </a:r>
            <a:r>
              <a:rPr lang="hu-HU" sz="3700" dirty="0" err="1"/>
              <a:t>School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3983" y="5021137"/>
            <a:ext cx="8833654" cy="522636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https://aischool.microsoft.com/en-us/services/learning-paths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1744569-BA47-470C-81D9-4DF1BA1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650" y="7844"/>
            <a:ext cx="7797317" cy="4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-images-1.medium.com/max/1500/1*gccuMDV8fXjcvz1RSk4kgQ.png">
            <a:hlinkClick r:id="rId2"/>
            <a:extLst>
              <a:ext uri="{FF2B5EF4-FFF2-40B4-BE49-F238E27FC236}">
                <a16:creationId xmlns:a16="http://schemas.microsoft.com/office/drawing/2014/main" id="{2A7D8C30-F4FD-41AD-BFCB-59312373C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58589"/>
          <a:stretch/>
        </p:blipFill>
        <p:spPr bwMode="auto">
          <a:xfrm>
            <a:off x="0" y="-1"/>
            <a:ext cx="12192000" cy="70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03224"/>
      </p:ext>
    </p:extLst>
  </p:cSld>
  <p:clrMapOvr>
    <a:masterClrMapping/>
  </p:clrMapOvr>
</p:sld>
</file>

<file path=ppt/theme/theme1.xml><?xml version="1.0" encoding="utf-8"?>
<a:theme xmlns:a="http://schemas.openxmlformats.org/drawingml/2006/main" name="Atlasz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177</Words>
  <Application>Microsoft Office PowerPoint</Application>
  <PresentationFormat>Szélesvásznú</PresentationFormat>
  <Paragraphs>29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Rockwell</vt:lpstr>
      <vt:lpstr>Wingdings</vt:lpstr>
      <vt:lpstr>Atlasz</vt:lpstr>
      <vt:lpstr>AI</vt:lpstr>
      <vt:lpstr>14. Oktatóanyagok</vt:lpstr>
      <vt:lpstr>A diasorok hivatkozásokat és YouTube videókat tartalmaznak, amelyek kattintással érhetők el.  </vt:lpstr>
      <vt:lpstr>PowerPoint-bemutató</vt:lpstr>
      <vt:lpstr>Azure Notebooks térningek, minták</vt:lpstr>
      <vt:lpstr>edX Microsoft Professional Program in AI</vt:lpstr>
      <vt:lpstr>Azure AI Gallery</vt:lpstr>
      <vt:lpstr>Microsoft AI School</vt:lpstr>
      <vt:lpstr>PowerPoint-bemutató</vt:lpstr>
      <vt:lpstr>Videóanyagok mélyebb ismeretek elsajátításához</vt:lpstr>
      <vt:lpstr>Introduction to Deep Learning</vt:lpstr>
      <vt:lpstr>Neural Networks and Machine Learning (Coursera)</vt:lpstr>
      <vt:lpstr>Convolutional Neural Networks for Visual Recognition</vt:lpstr>
      <vt:lpstr>MIT Open Courseware – Artificial Intelligence</vt:lpstr>
      <vt:lpstr>Convolutional Neural Networks (CNNs / ConvNets)</vt:lpstr>
      <vt:lpstr>Deep Learning basics with Python, TensorFlow and Keras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Közérthető bevezetés a mesterséges Neurális Hálózatokba</dc:title>
  <dc:creator>Richárd Nagyfi</dc:creator>
  <cp:lastModifiedBy>Tarcsi Ádám</cp:lastModifiedBy>
  <cp:revision>5</cp:revision>
  <dcterms:created xsi:type="dcterms:W3CDTF">2019-03-26T15:16:09Z</dcterms:created>
  <dcterms:modified xsi:type="dcterms:W3CDTF">2019-03-28T22:17:10Z</dcterms:modified>
</cp:coreProperties>
</file>